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75" r:id="rId4"/>
    <p:sldId id="273" r:id="rId5"/>
    <p:sldId id="272" r:id="rId6"/>
    <p:sldId id="274" r:id="rId7"/>
  </p:sldIdLst>
  <p:sldSz cx="18288000" cy="10287000"/>
  <p:notesSz cx="6858000" cy="9144000"/>
  <p:embeddedFontLst>
    <p:embeddedFont>
      <p:font typeface="Gotham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56223-6E1A-4DE7-8095-7CC016E41537}" v="14" dt="2025-05-06T13:15:06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23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ey Abernathy" userId="5c8f5e434e36fd7a" providerId="LiveId" clId="{0F756223-6E1A-4DE7-8095-7CC016E41537}"/>
    <pc:docChg chg="undo custSel addSld modSld sldOrd">
      <pc:chgData name="Casey Abernathy" userId="5c8f5e434e36fd7a" providerId="LiveId" clId="{0F756223-6E1A-4DE7-8095-7CC016E41537}" dt="2025-05-16T14:22:20.320" v="639" actId="20577"/>
      <pc:docMkLst>
        <pc:docMk/>
      </pc:docMkLst>
      <pc:sldChg chg="addSp modSp mod">
        <pc:chgData name="Casey Abernathy" userId="5c8f5e434e36fd7a" providerId="LiveId" clId="{0F756223-6E1A-4DE7-8095-7CC016E41537}" dt="2025-05-06T13:12:39.452" v="535" actId="962"/>
        <pc:sldMkLst>
          <pc:docMk/>
          <pc:sldMk cId="1177921237" sldId="270"/>
        </pc:sldMkLst>
        <pc:spChg chg="mod">
          <ac:chgData name="Casey Abernathy" userId="5c8f5e434e36fd7a" providerId="LiveId" clId="{0F756223-6E1A-4DE7-8095-7CC016E41537}" dt="2025-05-06T13:12:20.669" v="530" actId="20577"/>
          <ac:spMkLst>
            <pc:docMk/>
            <pc:sldMk cId="1177921237" sldId="270"/>
            <ac:spMk id="3" creationId="{08320FC2-50F5-9758-07F6-36BFCCC5786A}"/>
          </ac:spMkLst>
        </pc:spChg>
        <pc:spChg chg="mod">
          <ac:chgData name="Casey Abernathy" userId="5c8f5e434e36fd7a" providerId="LiveId" clId="{0F756223-6E1A-4DE7-8095-7CC016E41537}" dt="2025-05-06T13:10:15.404" v="516" actId="6549"/>
          <ac:spMkLst>
            <pc:docMk/>
            <pc:sldMk cId="1177921237" sldId="270"/>
            <ac:spMk id="4" creationId="{526E85AA-BA27-9A6B-4E1A-23450EC7AC1F}"/>
          </ac:spMkLst>
        </pc:spChg>
        <pc:picChg chg="add mod">
          <ac:chgData name="Casey Abernathy" userId="5c8f5e434e36fd7a" providerId="LiveId" clId="{0F756223-6E1A-4DE7-8095-7CC016E41537}" dt="2025-05-06T13:12:39.452" v="535" actId="962"/>
          <ac:picMkLst>
            <pc:docMk/>
            <pc:sldMk cId="1177921237" sldId="270"/>
            <ac:picMk id="9" creationId="{6DB60E80-3474-561D-BAF7-270662B6B224}"/>
          </ac:picMkLst>
        </pc:picChg>
      </pc:sldChg>
      <pc:sldChg chg="addSp modSp mod modNotesTx">
        <pc:chgData name="Casey Abernathy" userId="5c8f5e434e36fd7a" providerId="LiveId" clId="{0F756223-6E1A-4DE7-8095-7CC016E41537}" dt="2025-05-16T14:22:20.320" v="639" actId="20577"/>
        <pc:sldMkLst>
          <pc:docMk/>
          <pc:sldMk cId="1463000375" sldId="271"/>
        </pc:sldMkLst>
        <pc:spChg chg="mod">
          <ac:chgData name="Casey Abernathy" userId="5c8f5e434e36fd7a" providerId="LiveId" clId="{0F756223-6E1A-4DE7-8095-7CC016E41537}" dt="2025-05-06T13:13:52.220" v="567" actId="14100"/>
          <ac:spMkLst>
            <pc:docMk/>
            <pc:sldMk cId="1463000375" sldId="271"/>
            <ac:spMk id="3" creationId="{800533A6-6A35-E4BF-6FBB-D75FDD0F3083}"/>
          </ac:spMkLst>
        </pc:spChg>
        <pc:spChg chg="mod">
          <ac:chgData name="Casey Abernathy" userId="5c8f5e434e36fd7a" providerId="LiveId" clId="{0F756223-6E1A-4DE7-8095-7CC016E41537}" dt="2025-05-16T14:22:20.320" v="639" actId="20577"/>
          <ac:spMkLst>
            <pc:docMk/>
            <pc:sldMk cId="1463000375" sldId="271"/>
            <ac:spMk id="4" creationId="{7CF0A180-96BC-53CD-A3A9-5D3D43345B05}"/>
          </ac:spMkLst>
        </pc:spChg>
        <pc:picChg chg="mod">
          <ac:chgData name="Casey Abernathy" userId="5c8f5e434e36fd7a" providerId="LiveId" clId="{0F756223-6E1A-4DE7-8095-7CC016E41537}" dt="2025-05-06T13:15:55.992" v="624" actId="1076"/>
          <ac:picMkLst>
            <pc:docMk/>
            <pc:sldMk cId="1463000375" sldId="271"/>
            <ac:picMk id="2" creationId="{BF4900E4-E66A-E5C5-7D88-DE33881AC0C1}"/>
          </ac:picMkLst>
        </pc:picChg>
        <pc:picChg chg="add mod">
          <ac:chgData name="Casey Abernathy" userId="5c8f5e434e36fd7a" providerId="LiveId" clId="{0F756223-6E1A-4DE7-8095-7CC016E41537}" dt="2025-05-06T13:13:57.681" v="569" actId="1076"/>
          <ac:picMkLst>
            <pc:docMk/>
            <pc:sldMk cId="1463000375" sldId="271"/>
            <ac:picMk id="8" creationId="{909385AA-8DDB-81E9-EC95-50B1344B41EF}"/>
          </ac:picMkLst>
        </pc:picChg>
      </pc:sldChg>
      <pc:sldChg chg="addSp delSp modSp add mod">
        <pc:chgData name="Casey Abernathy" userId="5c8f5e434e36fd7a" providerId="LiveId" clId="{0F756223-6E1A-4DE7-8095-7CC016E41537}" dt="2025-05-06T13:15:24.099" v="622" actId="1076"/>
        <pc:sldMkLst>
          <pc:docMk/>
          <pc:sldMk cId="917198532" sldId="272"/>
        </pc:sldMkLst>
        <pc:spChg chg="mod">
          <ac:chgData name="Casey Abernathy" userId="5c8f5e434e36fd7a" providerId="LiveId" clId="{0F756223-6E1A-4DE7-8095-7CC016E41537}" dt="2025-05-01T13:35:16.888" v="179" actId="14100"/>
          <ac:spMkLst>
            <pc:docMk/>
            <pc:sldMk cId="917198532" sldId="272"/>
            <ac:spMk id="3" creationId="{A6D1413D-421F-6F97-1EEC-7BE69223F040}"/>
          </ac:spMkLst>
        </pc:spChg>
        <pc:spChg chg="mod">
          <ac:chgData name="Casey Abernathy" userId="5c8f5e434e36fd7a" providerId="LiveId" clId="{0F756223-6E1A-4DE7-8095-7CC016E41537}" dt="2025-05-01T13:36:10.559" v="186" actId="14100"/>
          <ac:spMkLst>
            <pc:docMk/>
            <pc:sldMk cId="917198532" sldId="272"/>
            <ac:spMk id="4" creationId="{2ED1473C-C4C1-42E9-025D-DFD6D6C42C1A}"/>
          </ac:spMkLst>
        </pc:spChg>
        <pc:picChg chg="add mod">
          <ac:chgData name="Casey Abernathy" userId="5c8f5e434e36fd7a" providerId="LiveId" clId="{0F756223-6E1A-4DE7-8095-7CC016E41537}" dt="2025-05-06T13:15:03.381" v="608"/>
          <ac:picMkLst>
            <pc:docMk/>
            <pc:sldMk cId="917198532" sldId="272"/>
            <ac:picMk id="2" creationId="{25050E64-73B5-752F-02D7-ED14DEEA20AC}"/>
          </ac:picMkLst>
        </pc:picChg>
        <pc:picChg chg="add mod">
          <ac:chgData name="Casey Abernathy" userId="5c8f5e434e36fd7a" providerId="LiveId" clId="{0F756223-6E1A-4DE7-8095-7CC016E41537}" dt="2025-05-06T13:15:24.099" v="622" actId="1076"/>
          <ac:picMkLst>
            <pc:docMk/>
            <pc:sldMk cId="917198532" sldId="272"/>
            <ac:picMk id="9" creationId="{69E62588-FB2B-8335-818A-EC5606ED78A1}"/>
          </ac:picMkLst>
        </pc:picChg>
      </pc:sldChg>
      <pc:sldChg chg="addSp delSp modSp add mod ord">
        <pc:chgData name="Casey Abernathy" userId="5c8f5e434e36fd7a" providerId="LiveId" clId="{0F756223-6E1A-4DE7-8095-7CC016E41537}" dt="2025-05-06T13:14:57.023" v="607"/>
        <pc:sldMkLst>
          <pc:docMk/>
          <pc:sldMk cId="37095975" sldId="273"/>
        </pc:sldMkLst>
        <pc:spChg chg="mod">
          <ac:chgData name="Casey Abernathy" userId="5c8f5e434e36fd7a" providerId="LiveId" clId="{0F756223-6E1A-4DE7-8095-7CC016E41537}" dt="2025-05-06T13:14:38.695" v="586" actId="14100"/>
          <ac:spMkLst>
            <pc:docMk/>
            <pc:sldMk cId="37095975" sldId="273"/>
            <ac:spMk id="3" creationId="{E9B6DF3A-0BF5-6ED0-620B-ED51665A4469}"/>
          </ac:spMkLst>
        </pc:spChg>
        <pc:spChg chg="mod">
          <ac:chgData name="Casey Abernathy" userId="5c8f5e434e36fd7a" providerId="LiveId" clId="{0F756223-6E1A-4DE7-8095-7CC016E41537}" dt="2025-05-06T13:14:54.867" v="606" actId="6549"/>
          <ac:spMkLst>
            <pc:docMk/>
            <pc:sldMk cId="37095975" sldId="273"/>
            <ac:spMk id="4" creationId="{037D165F-51D0-7B60-2AE5-EC08AF4E5E7E}"/>
          </ac:spMkLst>
        </pc:spChg>
        <pc:picChg chg="add mod">
          <ac:chgData name="Casey Abernathy" userId="5c8f5e434e36fd7a" providerId="LiveId" clId="{0F756223-6E1A-4DE7-8095-7CC016E41537}" dt="2025-05-06T13:14:57.023" v="607"/>
          <ac:picMkLst>
            <pc:docMk/>
            <pc:sldMk cId="37095975" sldId="273"/>
            <ac:picMk id="2" creationId="{1A18CBA4-C9B3-33F7-7CE2-2A944989DE76}"/>
          </ac:picMkLst>
        </pc:picChg>
        <pc:picChg chg="add mod">
          <ac:chgData name="Casey Abernathy" userId="5c8f5e434e36fd7a" providerId="LiveId" clId="{0F756223-6E1A-4DE7-8095-7CC016E41537}" dt="2025-05-01T13:35:02.344" v="177" actId="14100"/>
          <ac:picMkLst>
            <pc:docMk/>
            <pc:sldMk cId="37095975" sldId="273"/>
            <ac:picMk id="11" creationId="{CA8F5DAE-6239-BFBB-EB5C-3CFED5BF0944}"/>
          </ac:picMkLst>
        </pc:picChg>
      </pc:sldChg>
      <pc:sldChg chg="addSp delSp modSp add mod">
        <pc:chgData name="Casey Abernathy" userId="5c8f5e434e36fd7a" providerId="LiveId" clId="{0F756223-6E1A-4DE7-8095-7CC016E41537}" dt="2025-05-06T13:15:14.019" v="621" actId="20577"/>
        <pc:sldMkLst>
          <pc:docMk/>
          <pc:sldMk cId="674264736" sldId="274"/>
        </pc:sldMkLst>
        <pc:spChg chg="mod">
          <ac:chgData name="Casey Abernathy" userId="5c8f5e434e36fd7a" providerId="LiveId" clId="{0F756223-6E1A-4DE7-8095-7CC016E41537}" dt="2025-05-01T15:49:33.095" v="231" actId="20577"/>
          <ac:spMkLst>
            <pc:docMk/>
            <pc:sldMk cId="674264736" sldId="274"/>
            <ac:spMk id="3" creationId="{8CB570BC-BB42-89C6-BA21-3052E95D0CFD}"/>
          </ac:spMkLst>
        </pc:spChg>
        <pc:spChg chg="mod">
          <ac:chgData name="Casey Abernathy" userId="5c8f5e434e36fd7a" providerId="LiveId" clId="{0F756223-6E1A-4DE7-8095-7CC016E41537}" dt="2025-05-06T13:15:14.019" v="621" actId="20577"/>
          <ac:spMkLst>
            <pc:docMk/>
            <pc:sldMk cId="674264736" sldId="274"/>
            <ac:spMk id="4" creationId="{923B16B6-3D75-2352-123C-E6D93074FA29}"/>
          </ac:spMkLst>
        </pc:spChg>
        <pc:picChg chg="add mod">
          <ac:chgData name="Casey Abernathy" userId="5c8f5e434e36fd7a" providerId="LiveId" clId="{0F756223-6E1A-4DE7-8095-7CC016E41537}" dt="2025-05-06T13:15:06.881" v="609"/>
          <ac:picMkLst>
            <pc:docMk/>
            <pc:sldMk cId="674264736" sldId="274"/>
            <ac:picMk id="2" creationId="{E68F0188-E596-C105-D4D3-65B36AF90934}"/>
          </ac:picMkLst>
        </pc:picChg>
        <pc:picChg chg="add mod">
          <ac:chgData name="Casey Abernathy" userId="5c8f5e434e36fd7a" providerId="LiveId" clId="{0F756223-6E1A-4DE7-8095-7CC016E41537}" dt="2025-05-01T15:52:10.171" v="306" actId="1076"/>
          <ac:picMkLst>
            <pc:docMk/>
            <pc:sldMk cId="674264736" sldId="274"/>
            <ac:picMk id="8" creationId="{85C451E6-836F-99F6-91F0-01ED6060E091}"/>
          </ac:picMkLst>
        </pc:picChg>
      </pc:sldChg>
      <pc:sldChg chg="addSp delSp modSp add mod">
        <pc:chgData name="Casey Abernathy" userId="5c8f5e434e36fd7a" providerId="LiveId" clId="{0F756223-6E1A-4DE7-8095-7CC016E41537}" dt="2025-05-06T13:15:46.627" v="623" actId="14100"/>
        <pc:sldMkLst>
          <pc:docMk/>
          <pc:sldMk cId="4159784143" sldId="275"/>
        </pc:sldMkLst>
        <pc:spChg chg="mod">
          <ac:chgData name="Casey Abernathy" userId="5c8f5e434e36fd7a" providerId="LiveId" clId="{0F756223-6E1A-4DE7-8095-7CC016E41537}" dt="2025-05-06T13:14:18.073" v="574" actId="27636"/>
          <ac:spMkLst>
            <pc:docMk/>
            <pc:sldMk cId="4159784143" sldId="275"/>
            <ac:spMk id="3" creationId="{B045AF35-A65A-8074-1D8A-14E946657E2B}"/>
          </ac:spMkLst>
        </pc:spChg>
        <pc:spChg chg="mod">
          <ac:chgData name="Casey Abernathy" userId="5c8f5e434e36fd7a" providerId="LiveId" clId="{0F756223-6E1A-4DE7-8095-7CC016E41537}" dt="2025-05-06T13:15:46.627" v="623" actId="14100"/>
          <ac:spMkLst>
            <pc:docMk/>
            <pc:sldMk cId="4159784143" sldId="275"/>
            <ac:spMk id="4" creationId="{01328C77-38FD-D8AF-2473-83FA99EDB1BA}"/>
          </ac:spMkLst>
        </pc:spChg>
        <pc:picChg chg="add mod">
          <ac:chgData name="Casey Abernathy" userId="5c8f5e434e36fd7a" providerId="LiveId" clId="{0F756223-6E1A-4DE7-8095-7CC016E41537}" dt="2025-05-06T13:14:05.753" v="570"/>
          <ac:picMkLst>
            <pc:docMk/>
            <pc:sldMk cId="4159784143" sldId="275"/>
            <ac:picMk id="8" creationId="{5046517A-06E5-5066-31ED-D1181076575A}"/>
          </ac:picMkLst>
        </pc:picChg>
      </pc:sldChg>
    </pc:docChg>
  </pc:docChgLst>
  <pc:docChgLst>
    <pc:chgData name="Casey Abernathy" userId="5c8f5e434e36fd7a" providerId="LiveId" clId="{D5968F95-916B-4883-AD22-FF24A4135603}"/>
    <pc:docChg chg="undo redo custSel addSld delSld modSld">
      <pc:chgData name="Casey Abernathy" userId="5c8f5e434e36fd7a" providerId="LiveId" clId="{D5968F95-916B-4883-AD22-FF24A4135603}" dt="2025-04-01T15:50:10.775" v="216" actId="20577"/>
      <pc:docMkLst>
        <pc:docMk/>
      </pc:docMkLst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56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57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58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59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0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1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2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3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4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5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6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7"/>
        </pc:sldMkLst>
      </pc:sldChg>
      <pc:sldChg chg="del">
        <pc:chgData name="Casey Abernathy" userId="5c8f5e434e36fd7a" providerId="LiveId" clId="{D5968F95-916B-4883-AD22-FF24A4135603}" dt="2025-03-18T15:10:55.701" v="0" actId="47"/>
        <pc:sldMkLst>
          <pc:docMk/>
          <pc:sldMk cId="0" sldId="268"/>
        </pc:sldMkLst>
      </pc:sldChg>
      <pc:sldChg chg="modSp mod">
        <pc:chgData name="Casey Abernathy" userId="5c8f5e434e36fd7a" providerId="LiveId" clId="{D5968F95-916B-4883-AD22-FF24A4135603}" dt="2025-04-01T13:24:59.507" v="37" actId="20577"/>
        <pc:sldMkLst>
          <pc:docMk/>
          <pc:sldMk cId="1177921237" sldId="270"/>
        </pc:sldMkLst>
        <pc:spChg chg="mod">
          <ac:chgData name="Casey Abernathy" userId="5c8f5e434e36fd7a" providerId="LiveId" clId="{D5968F95-916B-4883-AD22-FF24A4135603}" dt="2025-04-01T13:24:59.507" v="37" actId="20577"/>
          <ac:spMkLst>
            <pc:docMk/>
            <pc:sldMk cId="1177921237" sldId="270"/>
            <ac:spMk id="3" creationId="{08320FC2-50F5-9758-07F6-36BFCCC5786A}"/>
          </ac:spMkLst>
        </pc:spChg>
      </pc:sldChg>
      <pc:sldChg chg="addSp delSp modSp add del mod modNotesTx">
        <pc:chgData name="Casey Abernathy" userId="5c8f5e434e36fd7a" providerId="LiveId" clId="{D5968F95-916B-4883-AD22-FF24A4135603}" dt="2025-04-01T15:50:10.775" v="216" actId="20577"/>
        <pc:sldMkLst>
          <pc:docMk/>
          <pc:sldMk cId="1463000375" sldId="271"/>
        </pc:sldMkLst>
        <pc:spChg chg="mod">
          <ac:chgData name="Casey Abernathy" userId="5c8f5e434e36fd7a" providerId="LiveId" clId="{D5968F95-916B-4883-AD22-FF24A4135603}" dt="2025-04-01T13:28:41.942" v="134" actId="20577"/>
          <ac:spMkLst>
            <pc:docMk/>
            <pc:sldMk cId="1463000375" sldId="271"/>
            <ac:spMk id="4" creationId="{7CF0A180-96BC-53CD-A3A9-5D3D43345B05}"/>
          </ac:spMkLst>
        </pc:spChg>
        <pc:grpChg chg="mod">
          <ac:chgData name="Casey Abernathy" userId="5c8f5e434e36fd7a" providerId="LiveId" clId="{D5968F95-916B-4883-AD22-FF24A4135603}" dt="2025-04-01T13:28:47.272" v="136" actId="1076"/>
          <ac:grpSpMkLst>
            <pc:docMk/>
            <pc:sldMk cId="1463000375" sldId="271"/>
            <ac:grpSpMk id="5" creationId="{F383C74E-E97E-AD1B-0C02-1BAB2C12CAE6}"/>
          </ac:grpSpMkLst>
        </pc:grpChg>
        <pc:picChg chg="mod">
          <ac:chgData name="Casey Abernathy" userId="5c8f5e434e36fd7a" providerId="LiveId" clId="{D5968F95-916B-4883-AD22-FF24A4135603}" dt="2025-04-01T13:28:56.691" v="138" actId="1076"/>
          <ac:picMkLst>
            <pc:docMk/>
            <pc:sldMk cId="1463000375" sldId="271"/>
            <ac:picMk id="2" creationId="{BF4900E4-E66A-E5C5-7D88-DE33881AC0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05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3A106-F445-A4A6-7AE1-5F09857ED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2DC8B8-5824-D10C-2513-4E6F9FB3F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CCE70-0361-68DD-842A-AC45CE18D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09AF-B5AB-50B3-3A83-D74DA7AC8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47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7BE9B-7A8B-2071-BA4C-C9FEAA8FD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F3126-3383-EB06-D2C6-7BBDB489A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22C58-7882-DD53-D362-6379A3C54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mercy health slide: differences b/t, three prong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96C14-26C0-FF22-7D24-CF823CDD0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0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0549C-2934-6395-9205-8E8BCF3C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57B4A0-1CBF-2EFF-35DC-EC7C548DB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90B85-AE02-468E-4B55-3BA4160AB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mercy health slide: differences b/t, three prong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E657B-B012-2B00-A2F2-67F1633AD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6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1A7F-F5BF-A31C-0BB2-DBEC01BB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CC1C3-6C00-8A9A-A5CE-1D765B447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09F04-9CFC-EFBC-544D-4B0021103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mercy health slide: differences b/t, three prong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D6DC2-2A0E-677A-9F9C-7C13A4C82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80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ctor giving a shot to a person&#10;&#10;AI-generated content may be incorrect.">
            <a:extLst>
              <a:ext uri="{FF2B5EF4-FFF2-40B4-BE49-F238E27FC236}">
                <a16:creationId xmlns:a16="http://schemas.microsoft.com/office/drawing/2014/main" id="{B4D4D292-A1C8-5E04-9EA2-3227BDAE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13315"/>
          <a:stretch/>
        </p:blipFill>
        <p:spPr>
          <a:xfrm>
            <a:off x="9753600" y="0"/>
            <a:ext cx="9133466" cy="1028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20FC2-50F5-9758-07F6-36BFCCC5786A}"/>
              </a:ext>
            </a:extLst>
          </p:cNvPr>
          <p:cNvSpPr txBox="1"/>
          <p:nvPr/>
        </p:nvSpPr>
        <p:spPr>
          <a:xfrm>
            <a:off x="762000" y="99835"/>
            <a:ext cx="7167581" cy="244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600" b="1" dirty="0">
                <a:solidFill>
                  <a:srgbClr val="0033A0"/>
                </a:solidFill>
                <a:latin typeface="Gotham Bold"/>
                <a:cs typeface="Gotham Bold"/>
              </a:rPr>
              <a:t>Why use Bon Secours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E85AA-BA27-9A6B-4E1A-23450EC7AC1F}"/>
              </a:ext>
            </a:extLst>
          </p:cNvPr>
          <p:cNvSpPr txBox="1"/>
          <p:nvPr/>
        </p:nvSpPr>
        <p:spPr>
          <a:xfrm>
            <a:off x="848743" y="2781300"/>
            <a:ext cx="9133457" cy="708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Benefits of our Occupational Health program with Bon Secours: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Quick Access to Care </a:t>
            </a:r>
            <a:r>
              <a:rPr lang="en-US" sz="2800" dirty="0"/>
              <a:t>– Convenient treatment for non-critical injuries or preventive care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Shorter Wait Times </a:t>
            </a:r>
            <a:r>
              <a:rPr lang="en-US" sz="2800" dirty="0"/>
              <a:t>– Faster service compared to the 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Employer Communication </a:t>
            </a:r>
            <a:r>
              <a:rPr lang="en-US" sz="2800" dirty="0"/>
              <a:t>– Easy coordination for work-related health needs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Integrated Health System </a:t>
            </a:r>
            <a:r>
              <a:rPr lang="en-US" sz="2800" dirty="0"/>
              <a:t>– High-quality care from a nationally recognized network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Workplace Safety &amp; Prevention </a:t>
            </a:r>
            <a:r>
              <a:rPr lang="en-US" sz="2800" dirty="0"/>
              <a:t>– Proactive health programs to reduce injuries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Faster Return to Work</a:t>
            </a:r>
            <a:r>
              <a:rPr lang="en-US" sz="2800" dirty="0"/>
              <a:t> – Efficient recovery plans to minimize downtime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092A96F-2BFC-03AA-9FB7-0948450DDD68}"/>
              </a:ext>
            </a:extLst>
          </p:cNvPr>
          <p:cNvGrpSpPr/>
          <p:nvPr/>
        </p:nvGrpSpPr>
        <p:grpSpPr>
          <a:xfrm>
            <a:off x="-262220" y="-511256"/>
            <a:ext cx="776570" cy="11309512"/>
            <a:chOff x="0" y="0"/>
            <a:chExt cx="204529" cy="297863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04C6D8A-D937-2BE7-B278-7653760CF1A7}"/>
                </a:ext>
              </a:extLst>
            </p:cNvPr>
            <p:cNvSpPr/>
            <p:nvPr/>
          </p:nvSpPr>
          <p:spPr>
            <a:xfrm>
              <a:off x="0" y="0"/>
              <a:ext cx="204529" cy="2978637"/>
            </a:xfrm>
            <a:custGeom>
              <a:avLst/>
              <a:gdLst/>
              <a:ahLst/>
              <a:cxnLst/>
              <a:rect l="l" t="t" r="r" b="b"/>
              <a:pathLst>
                <a:path w="204529" h="2978637">
                  <a:moveTo>
                    <a:pt x="0" y="0"/>
                  </a:moveTo>
                  <a:lnTo>
                    <a:pt x="204529" y="0"/>
                  </a:lnTo>
                  <a:lnTo>
                    <a:pt x="204529" y="2978637"/>
                  </a:lnTo>
                  <a:lnTo>
                    <a:pt x="0" y="2978637"/>
                  </a:ln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21144F5-150F-BE1C-F2F4-0299CF24DBEB}"/>
                </a:ext>
              </a:extLst>
            </p:cNvPr>
            <p:cNvSpPr txBox="1"/>
            <p:nvPr/>
          </p:nvSpPr>
          <p:spPr>
            <a:xfrm>
              <a:off x="0" y="-190500"/>
              <a:ext cx="204529" cy="316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DB60E80-3474-561D-BAF7-270662B6B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8873475"/>
            <a:ext cx="2717297" cy="1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D7C33-9ACD-AC77-E989-7E9F59CDB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ctor giving a shot to a person&#10;&#10;AI-generated content may be incorrect.">
            <a:extLst>
              <a:ext uri="{FF2B5EF4-FFF2-40B4-BE49-F238E27FC236}">
                <a16:creationId xmlns:a16="http://schemas.microsoft.com/office/drawing/2014/main" id="{BF4900E4-E66A-E5C5-7D88-DE33881AC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13315"/>
          <a:stretch/>
        </p:blipFill>
        <p:spPr>
          <a:xfrm>
            <a:off x="10134600" y="-24245"/>
            <a:ext cx="9133466" cy="1028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533A6-6A35-E4BF-6FBB-D75FDD0F3083}"/>
              </a:ext>
            </a:extLst>
          </p:cNvPr>
          <p:cNvSpPr txBox="1"/>
          <p:nvPr/>
        </p:nvSpPr>
        <p:spPr>
          <a:xfrm>
            <a:off x="762000" y="99835"/>
            <a:ext cx="8610600" cy="157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0033A0"/>
                </a:solidFill>
                <a:latin typeface="Gotham Bold"/>
                <a:cs typeface="Gotham Bold"/>
              </a:rPr>
              <a:t>Why use Bon Secours?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0A180-96BC-53CD-A3A9-5D3D43345B05}"/>
              </a:ext>
            </a:extLst>
          </p:cNvPr>
          <p:cNvSpPr txBox="1"/>
          <p:nvPr/>
        </p:nvSpPr>
        <p:spPr>
          <a:xfrm>
            <a:off x="848743" y="1672936"/>
            <a:ext cx="9509678" cy="7280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Benefits of our Occupational Health program </a:t>
            </a:r>
            <a:r>
              <a:rPr lang="en-US" sz="3200" b="1"/>
              <a:t>with Bon Secours: </a:t>
            </a:r>
            <a:endParaRPr lang="en-US" sz="3200" b="1" dirty="0"/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Fast, Convenient Care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Get quick treatment for minor injuries or check-ups.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Get Back to Work Sooner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Plans that help you heal and return to work quickly.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Shorter Wait Times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Usually faster than going to the ER.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Easy Communication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We work closely with your employer to support your recovery.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Trusted Providers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Care from well-known and respected hospitals and specialized care providers.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F383C74E-E97E-AD1B-0C02-1BAB2C12CAE6}"/>
              </a:ext>
            </a:extLst>
          </p:cNvPr>
          <p:cNvGrpSpPr/>
          <p:nvPr/>
        </p:nvGrpSpPr>
        <p:grpSpPr>
          <a:xfrm>
            <a:off x="-262220" y="-511256"/>
            <a:ext cx="776570" cy="11309512"/>
            <a:chOff x="0" y="0"/>
            <a:chExt cx="204529" cy="297863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8813EB7-3B04-BD52-CBA1-FF59AFA429DE}"/>
                </a:ext>
              </a:extLst>
            </p:cNvPr>
            <p:cNvSpPr/>
            <p:nvPr/>
          </p:nvSpPr>
          <p:spPr>
            <a:xfrm>
              <a:off x="0" y="0"/>
              <a:ext cx="204529" cy="2978637"/>
            </a:xfrm>
            <a:custGeom>
              <a:avLst/>
              <a:gdLst/>
              <a:ahLst/>
              <a:cxnLst/>
              <a:rect l="l" t="t" r="r" b="b"/>
              <a:pathLst>
                <a:path w="204529" h="2978637">
                  <a:moveTo>
                    <a:pt x="0" y="0"/>
                  </a:moveTo>
                  <a:lnTo>
                    <a:pt x="204529" y="0"/>
                  </a:lnTo>
                  <a:lnTo>
                    <a:pt x="204529" y="2978637"/>
                  </a:lnTo>
                  <a:lnTo>
                    <a:pt x="0" y="2978637"/>
                  </a:ln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0668CBB-E124-CA85-63D0-D163645F78F3}"/>
                </a:ext>
              </a:extLst>
            </p:cNvPr>
            <p:cNvSpPr txBox="1"/>
            <p:nvPr/>
          </p:nvSpPr>
          <p:spPr>
            <a:xfrm>
              <a:off x="0" y="-190500"/>
              <a:ext cx="204529" cy="316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8" name="Picture 7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09385AA-8DDB-81E9-EC95-50B1344B4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5" y="8631382"/>
            <a:ext cx="2717297" cy="1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0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355D-B0BD-C80E-12A6-6A3FE5A2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45AF35-A65A-8074-1D8A-14E946657E2B}"/>
              </a:ext>
            </a:extLst>
          </p:cNvPr>
          <p:cNvSpPr txBox="1"/>
          <p:nvPr/>
        </p:nvSpPr>
        <p:spPr>
          <a:xfrm>
            <a:off x="762000" y="99835"/>
            <a:ext cx="13335000" cy="244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600" b="1" dirty="0">
                <a:solidFill>
                  <a:srgbClr val="0033A0"/>
                </a:solidFill>
                <a:latin typeface="Gotham Bold"/>
                <a:cs typeface="Gotham Bold"/>
              </a:rPr>
              <a:t>Complete Network of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28C77-38FD-D8AF-2473-83FA99EDB1BA}"/>
              </a:ext>
            </a:extLst>
          </p:cNvPr>
          <p:cNvSpPr txBox="1"/>
          <p:nvPr/>
        </p:nvSpPr>
        <p:spPr>
          <a:xfrm>
            <a:off x="848743" y="2171700"/>
            <a:ext cx="16982057" cy="7696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600" b="1" dirty="0"/>
              <a:t>Understanding Levels of Care: Where to Go &amp; When</a:t>
            </a:r>
            <a:endParaRPr lang="en-US" sz="36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Occupational Health Clinics:</a:t>
            </a:r>
            <a:br>
              <a:rPr lang="en-US" sz="3200" dirty="0"/>
            </a:br>
            <a:r>
              <a:rPr lang="en-US" sz="3200" dirty="0"/>
              <a:t>Work-related injuries, drug screens, physicals, vaccinations, care tailored for employees</a:t>
            </a:r>
            <a:endParaRPr lang="en-US" sz="32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Emergency Room (ER):</a:t>
            </a:r>
            <a:br>
              <a:rPr lang="en-US" sz="3200" dirty="0"/>
            </a:br>
            <a:r>
              <a:rPr lang="en-US" sz="3200" dirty="0"/>
              <a:t>Life-threatening injuries or symptoms (chest pain, stroke, severe bleeding, trauma)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Urgent Care:</a:t>
            </a:r>
            <a:br>
              <a:rPr lang="en-US" sz="3200" dirty="0"/>
            </a:br>
            <a:r>
              <a:rPr lang="en-US" sz="3200" dirty="0"/>
              <a:t>After-hours care for non-life-threatening issues (sprains, minor cuts, fever, ear infections)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Primary Care:</a:t>
            </a:r>
            <a:br>
              <a:rPr lang="en-US" sz="3200" dirty="0"/>
            </a:br>
            <a:r>
              <a:rPr lang="en-US" sz="3200" dirty="0"/>
              <a:t>Routine checkups, chronic condition management, vaccinations, and ongoing health concerns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Specialists:</a:t>
            </a:r>
            <a:br>
              <a:rPr lang="en-US" sz="3200" dirty="0"/>
            </a:br>
            <a:r>
              <a:rPr lang="en-US" sz="3200" dirty="0"/>
              <a:t>Advanced care for specific conditions (orthopedics, cardiology, dermatology, etc.)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3653255-B178-B121-C3C6-8C218DA5951D}"/>
              </a:ext>
            </a:extLst>
          </p:cNvPr>
          <p:cNvGrpSpPr/>
          <p:nvPr/>
        </p:nvGrpSpPr>
        <p:grpSpPr>
          <a:xfrm>
            <a:off x="-262220" y="-511256"/>
            <a:ext cx="776570" cy="11309512"/>
            <a:chOff x="0" y="0"/>
            <a:chExt cx="204529" cy="297863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A23F265-AF80-CB73-05BA-CD9B921F3AD6}"/>
                </a:ext>
              </a:extLst>
            </p:cNvPr>
            <p:cNvSpPr/>
            <p:nvPr/>
          </p:nvSpPr>
          <p:spPr>
            <a:xfrm>
              <a:off x="0" y="0"/>
              <a:ext cx="204529" cy="2978637"/>
            </a:xfrm>
            <a:custGeom>
              <a:avLst/>
              <a:gdLst/>
              <a:ahLst/>
              <a:cxnLst/>
              <a:rect l="l" t="t" r="r" b="b"/>
              <a:pathLst>
                <a:path w="204529" h="2978637">
                  <a:moveTo>
                    <a:pt x="0" y="0"/>
                  </a:moveTo>
                  <a:lnTo>
                    <a:pt x="204529" y="0"/>
                  </a:lnTo>
                  <a:lnTo>
                    <a:pt x="204529" y="2978637"/>
                  </a:lnTo>
                  <a:lnTo>
                    <a:pt x="0" y="2978637"/>
                  </a:ln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66C8DED-9E9F-665A-7BF8-9AF09CC2BAE5}"/>
                </a:ext>
              </a:extLst>
            </p:cNvPr>
            <p:cNvSpPr txBox="1"/>
            <p:nvPr/>
          </p:nvSpPr>
          <p:spPr>
            <a:xfrm>
              <a:off x="0" y="-190500"/>
              <a:ext cx="204529" cy="316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8" name="Picture 7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046517A-06E5-5066-31ED-D11810765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8873475"/>
            <a:ext cx="2717297" cy="1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8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3630B-D603-13C4-778E-FF7FC1B2A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B6DF3A-0BF5-6ED0-620B-ED51665A4469}"/>
              </a:ext>
            </a:extLst>
          </p:cNvPr>
          <p:cNvSpPr txBox="1"/>
          <p:nvPr/>
        </p:nvSpPr>
        <p:spPr>
          <a:xfrm>
            <a:off x="762000" y="99835"/>
            <a:ext cx="10591800" cy="161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0033A0"/>
                </a:solidFill>
                <a:latin typeface="Gotham Bold"/>
                <a:cs typeface="Gotham Bold"/>
              </a:rPr>
              <a:t>What is Occupational Health?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165F-51D0-7B60-2AE5-EC08AF4E5E7E}"/>
              </a:ext>
            </a:extLst>
          </p:cNvPr>
          <p:cNvSpPr txBox="1"/>
          <p:nvPr/>
        </p:nvSpPr>
        <p:spPr>
          <a:xfrm>
            <a:off x="848743" y="1485900"/>
            <a:ext cx="8600057" cy="838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200" b="1" dirty="0"/>
              <a:t>Bon Secours Occupational Health is here to keep you healthy, on and off the job.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b="1" dirty="0"/>
              <a:t>Occupational Health means: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Helping you stay safe and well at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Treating work-related injuries or illnesses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Offering services like physicals, vaccines, drug screenings, and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Supporting your recovery and return to work</a:t>
            </a:r>
          </a:p>
          <a:p>
            <a:pPr>
              <a:buNone/>
            </a:pPr>
            <a:r>
              <a:rPr lang="en-US" sz="3200" b="1" dirty="0"/>
              <a:t>Why it matters: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Quick access to care when you need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Providers who understand your job and work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healthier, safer workplace for everyone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F6AEF8B4-C85C-6A45-82A5-8B8E11BE9B82}"/>
              </a:ext>
            </a:extLst>
          </p:cNvPr>
          <p:cNvGrpSpPr/>
          <p:nvPr/>
        </p:nvGrpSpPr>
        <p:grpSpPr>
          <a:xfrm>
            <a:off x="-262220" y="-511256"/>
            <a:ext cx="776570" cy="11309512"/>
            <a:chOff x="0" y="0"/>
            <a:chExt cx="204529" cy="297863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57D8B1B-DDCD-2BE9-8A60-CD824D909FB7}"/>
                </a:ext>
              </a:extLst>
            </p:cNvPr>
            <p:cNvSpPr/>
            <p:nvPr/>
          </p:nvSpPr>
          <p:spPr>
            <a:xfrm>
              <a:off x="0" y="0"/>
              <a:ext cx="204529" cy="2978637"/>
            </a:xfrm>
            <a:custGeom>
              <a:avLst/>
              <a:gdLst/>
              <a:ahLst/>
              <a:cxnLst/>
              <a:rect l="l" t="t" r="r" b="b"/>
              <a:pathLst>
                <a:path w="204529" h="2978637">
                  <a:moveTo>
                    <a:pt x="0" y="0"/>
                  </a:moveTo>
                  <a:lnTo>
                    <a:pt x="204529" y="0"/>
                  </a:lnTo>
                  <a:lnTo>
                    <a:pt x="204529" y="2978637"/>
                  </a:lnTo>
                  <a:lnTo>
                    <a:pt x="0" y="2978637"/>
                  </a:ln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2EA44344-A530-7845-F7FD-96459FE7F631}"/>
                </a:ext>
              </a:extLst>
            </p:cNvPr>
            <p:cNvSpPr txBox="1"/>
            <p:nvPr/>
          </p:nvSpPr>
          <p:spPr>
            <a:xfrm>
              <a:off x="0" y="-190500"/>
              <a:ext cx="204529" cy="316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F5DAE-6239-BFBB-EB5C-3CFED5BF0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0" y="-38101"/>
            <a:ext cx="6974170" cy="10461255"/>
          </a:xfrm>
          <a:prstGeom prst="rect">
            <a:avLst/>
          </a:prstGeom>
        </p:spPr>
      </p:pic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A18CBA4-C9B3-33F7-7CE2-2A944989D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8873475"/>
            <a:ext cx="2717297" cy="1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BF69-E743-DFBB-02CA-8584F8607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D1413D-421F-6F97-1EEC-7BE69223F040}"/>
              </a:ext>
            </a:extLst>
          </p:cNvPr>
          <p:cNvSpPr txBox="1"/>
          <p:nvPr/>
        </p:nvSpPr>
        <p:spPr>
          <a:xfrm>
            <a:off x="762000" y="-723899"/>
            <a:ext cx="11353800" cy="266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600" b="1" dirty="0">
                <a:solidFill>
                  <a:srgbClr val="0033A0"/>
                </a:solidFill>
                <a:latin typeface="Gotham Bold"/>
                <a:cs typeface="Gotham Bold"/>
              </a:rPr>
              <a:t>Heat Safety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1473C-C4C1-42E9-025D-DFD6D6C42C1A}"/>
              </a:ext>
            </a:extLst>
          </p:cNvPr>
          <p:cNvSpPr txBox="1"/>
          <p:nvPr/>
        </p:nvSpPr>
        <p:spPr>
          <a:xfrm>
            <a:off x="848743" y="1943100"/>
            <a:ext cx="8600057" cy="79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b="1" dirty="0"/>
              <a:t>Stay safe when the temps rise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Drink water—even if you’re not thirsty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Take breaks in the shade or indoors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Wear light, breathable clothing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Watch for signs of heat exhaustion (dizziness, heavy sweating, nausea)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Feeling off?</a:t>
            </a:r>
            <a:br>
              <a:rPr lang="en-US" sz="3200" dirty="0"/>
            </a:br>
            <a:r>
              <a:rPr lang="en-US" sz="3200" dirty="0"/>
              <a:t>Visit an occupational health clinic or urgent care location for fast, expert care.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B31A7C2-A607-F025-9ECB-5ADB433AFC53}"/>
              </a:ext>
            </a:extLst>
          </p:cNvPr>
          <p:cNvGrpSpPr/>
          <p:nvPr/>
        </p:nvGrpSpPr>
        <p:grpSpPr>
          <a:xfrm>
            <a:off x="-262220" y="-511256"/>
            <a:ext cx="776570" cy="11309512"/>
            <a:chOff x="0" y="0"/>
            <a:chExt cx="204529" cy="297863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B3C85B01-49FB-C3C1-B202-54B4D2BFCF38}"/>
                </a:ext>
              </a:extLst>
            </p:cNvPr>
            <p:cNvSpPr/>
            <p:nvPr/>
          </p:nvSpPr>
          <p:spPr>
            <a:xfrm>
              <a:off x="0" y="0"/>
              <a:ext cx="204529" cy="2978637"/>
            </a:xfrm>
            <a:custGeom>
              <a:avLst/>
              <a:gdLst/>
              <a:ahLst/>
              <a:cxnLst/>
              <a:rect l="l" t="t" r="r" b="b"/>
              <a:pathLst>
                <a:path w="204529" h="2978637">
                  <a:moveTo>
                    <a:pt x="0" y="0"/>
                  </a:moveTo>
                  <a:lnTo>
                    <a:pt x="204529" y="0"/>
                  </a:lnTo>
                  <a:lnTo>
                    <a:pt x="204529" y="2978637"/>
                  </a:lnTo>
                  <a:lnTo>
                    <a:pt x="0" y="2978637"/>
                  </a:ln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70883787-B259-8FC0-88AD-E74BEED8D714}"/>
                </a:ext>
              </a:extLst>
            </p:cNvPr>
            <p:cNvSpPr txBox="1"/>
            <p:nvPr/>
          </p:nvSpPr>
          <p:spPr>
            <a:xfrm>
              <a:off x="0" y="-190500"/>
              <a:ext cx="204529" cy="316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9E62588-FB2B-8335-818A-EC5606ED7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93" y="2308564"/>
            <a:ext cx="8504807" cy="5669871"/>
          </a:xfrm>
          <a:prstGeom prst="rect">
            <a:avLst/>
          </a:prstGeom>
        </p:spPr>
      </p:pic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5050E64-73B5-752F-02D7-ED14DEEA2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8873475"/>
            <a:ext cx="2717297" cy="1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39A0-46B3-0CF3-4890-2BCD547AC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70BC-BB42-89C6-BA21-3052E95D0CFD}"/>
              </a:ext>
            </a:extLst>
          </p:cNvPr>
          <p:cNvSpPr txBox="1"/>
          <p:nvPr/>
        </p:nvSpPr>
        <p:spPr>
          <a:xfrm>
            <a:off x="762000" y="-723899"/>
            <a:ext cx="11353800" cy="266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600" b="1" dirty="0">
                <a:solidFill>
                  <a:srgbClr val="0033A0"/>
                </a:solidFill>
                <a:latin typeface="Gotham Bold"/>
                <a:cs typeface="Gotham Bold"/>
              </a:rPr>
              <a:t>Flu &amp; Cold Season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B16B6-3D75-2352-123C-E6D93074FA29}"/>
              </a:ext>
            </a:extLst>
          </p:cNvPr>
          <p:cNvSpPr txBox="1"/>
          <p:nvPr/>
        </p:nvSpPr>
        <p:spPr>
          <a:xfrm>
            <a:off x="848743" y="1943100"/>
            <a:ext cx="8600057" cy="79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600" b="1" dirty="0"/>
              <a:t>Stay ahead of seasonal sickness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Get your flu 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Wash hands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Cover coughs and sneezes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Stay home if you’re sick</a:t>
            </a:r>
          </a:p>
          <a:p>
            <a:endParaRPr lang="en-US" sz="3600" b="1" dirty="0"/>
          </a:p>
          <a:p>
            <a:r>
              <a:rPr lang="en-US" sz="3600" b="1" dirty="0"/>
              <a:t>Need a flu shot or feeling under the weather?</a:t>
            </a:r>
            <a:br>
              <a:rPr lang="en-US" sz="3600" dirty="0"/>
            </a:br>
            <a:r>
              <a:rPr lang="en-US" sz="3600" dirty="0"/>
              <a:t>We’re here to help, </a:t>
            </a:r>
            <a:r>
              <a:rPr lang="en-US" sz="3600" i="1" dirty="0"/>
              <a:t>no appointment needed</a:t>
            </a:r>
            <a:r>
              <a:rPr lang="en-US" sz="3600" dirty="0"/>
              <a:t>. Visit a Bon Secours Occupational Health Clinic today.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93AB297-0F6A-977A-81E8-709378291F49}"/>
              </a:ext>
            </a:extLst>
          </p:cNvPr>
          <p:cNvGrpSpPr/>
          <p:nvPr/>
        </p:nvGrpSpPr>
        <p:grpSpPr>
          <a:xfrm>
            <a:off x="-262220" y="-511256"/>
            <a:ext cx="776570" cy="11309512"/>
            <a:chOff x="0" y="0"/>
            <a:chExt cx="204529" cy="297863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870669C-C2C8-C4A8-F398-96BA2349617C}"/>
                </a:ext>
              </a:extLst>
            </p:cNvPr>
            <p:cNvSpPr/>
            <p:nvPr/>
          </p:nvSpPr>
          <p:spPr>
            <a:xfrm>
              <a:off x="0" y="0"/>
              <a:ext cx="204529" cy="2978637"/>
            </a:xfrm>
            <a:custGeom>
              <a:avLst/>
              <a:gdLst/>
              <a:ahLst/>
              <a:cxnLst/>
              <a:rect l="l" t="t" r="r" b="b"/>
              <a:pathLst>
                <a:path w="204529" h="2978637">
                  <a:moveTo>
                    <a:pt x="0" y="0"/>
                  </a:moveTo>
                  <a:lnTo>
                    <a:pt x="204529" y="0"/>
                  </a:lnTo>
                  <a:lnTo>
                    <a:pt x="204529" y="2978637"/>
                  </a:lnTo>
                  <a:lnTo>
                    <a:pt x="0" y="2978637"/>
                  </a:ln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0FB2B39A-C2FA-91A8-4E2E-896A4F7A930D}"/>
                </a:ext>
              </a:extLst>
            </p:cNvPr>
            <p:cNvSpPr txBox="1"/>
            <p:nvPr/>
          </p:nvSpPr>
          <p:spPr>
            <a:xfrm>
              <a:off x="0" y="-190500"/>
              <a:ext cx="204529" cy="316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5C451E6-836F-99F6-91F0-01ED6060E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-12700"/>
            <a:ext cx="7162800" cy="10744200"/>
          </a:xfrm>
          <a:prstGeom prst="rect">
            <a:avLst/>
          </a:prstGeom>
        </p:spPr>
      </p:pic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68F0188-E596-C105-D4D3-65B36AF90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8873475"/>
            <a:ext cx="2717297" cy="1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6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518</Words>
  <Application>Microsoft Office PowerPoint</Application>
  <PresentationFormat>Custom</PresentationFormat>
  <Paragraphs>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 Health 2024 EOY Report</dc:title>
  <dc:creator>Casey Abernathy</dc:creator>
  <cp:lastModifiedBy>Casey Abernathy</cp:lastModifiedBy>
  <cp:revision>2</cp:revision>
  <dcterms:created xsi:type="dcterms:W3CDTF">2006-08-16T00:00:00Z</dcterms:created>
  <dcterms:modified xsi:type="dcterms:W3CDTF">2025-05-16T14:22:22Z</dcterms:modified>
  <dc:identifier>DAGbt12Afvc</dc:identifier>
</cp:coreProperties>
</file>